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00FCE7-67C0-424F-90C9-8E4AE85107F4}">
  <a:tblStyle styleId="{3A00FCE7-67C0-424F-90C9-8E4AE85107F4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133"/>
            <a:ext cx="9144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641934" y="4796666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12700" y="2524400"/>
            <a:ext cx="8118600" cy="2030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12700" y="5120852"/>
            <a:ext cx="8118600" cy="105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11700" y="1386200"/>
            <a:ext cx="8520600" cy="2808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11700" y="43045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935161"/>
            <a:ext cx="8229600" cy="43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200" b="0" i="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200" b="0" i="0" u="none">
              <a:solidFill>
                <a:srgbClr val="045C75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920084"/>
            <a:ext cx="4038600" cy="44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648200" y="1920084"/>
            <a:ext cx="4038600" cy="44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200" b="0" i="0" u="non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200" b="0" i="0" u="none">
              <a:solidFill>
                <a:srgbClr val="045C75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641934" y="4796666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512700" y="2524400"/>
            <a:ext cx="8118600" cy="2030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562133"/>
            <a:ext cx="8520600" cy="4529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562233"/>
            <a:ext cx="3999900" cy="4529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832400" y="1562233"/>
            <a:ext cx="3999900" cy="4529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040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029675" y="59940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65500" y="1843133"/>
            <a:ext cx="4045200" cy="177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</a:rPr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562133"/>
            <a:ext cx="8520600" cy="45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-US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en.wikipedia.org/wiki/Visual_perception" TargetMode="External"/><Relationship Id="rId5" Type="http://schemas.openxmlformats.org/officeDocument/2006/relationships/hyperlink" Target="https://en.wikipedia.org/wiki/Food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271462" y="68337"/>
            <a:ext cx="8601000" cy="2011500"/>
          </a:xfrm>
          <a:prstGeom prst="rect">
            <a:avLst/>
          </a:prstGeom>
          <a:noFill/>
          <a:ln>
            <a:noFill/>
          </a:ln>
        </p:spPr>
        <p:txBody>
          <a:bodyPr lIns="0" tIns="0" rIns="18275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ct val="25000"/>
              <a:buFont typeface="Calibri"/>
              <a:buNone/>
            </a:pPr>
            <a:r>
              <a:rPr lang="en-US"/>
              <a:t>See-food Service Supreme (SSS)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533400" y="3228975"/>
            <a:ext cx="7854949" cy="1752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18275" bIns="45700" anchor="t" anchorCtr="0">
            <a:noAutofit/>
          </a:bodyPr>
          <a:lstStyle/>
          <a:p>
            <a:pPr marL="0" marR="4572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b="1"/>
              <a:t>Castro, Rolf Sheehan</a:t>
            </a:r>
          </a:p>
          <a:p>
            <a:pPr marL="0" marR="4572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b="1"/>
              <a:t>Gray, Haley</a:t>
            </a:r>
          </a:p>
          <a:p>
            <a:pPr marL="0" marR="4572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b="1"/>
              <a:t>Juneja, Kunal</a:t>
            </a:r>
          </a:p>
          <a:p>
            <a:pPr marL="0" marR="4572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b="1"/>
              <a:t>Suarez, Nathaniel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552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 Matrix</a:t>
            </a:r>
          </a:p>
        </p:txBody>
      </p:sp>
      <p:graphicFrame>
        <p:nvGraphicFramePr>
          <p:cNvPr id="134" name="Shape 134"/>
          <p:cNvGraphicFramePr/>
          <p:nvPr/>
        </p:nvGraphicFramePr>
        <p:xfrm>
          <a:off x="381000" y="1935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{3A00FCE7-67C0-424F-90C9-8E4AE85107F4}</a:tableStyleId>
              </a:tblPr>
              <a:tblGrid>
                <a:gridCol w="1600200"/>
                <a:gridCol w="4419600"/>
                <a:gridCol w="2286000"/>
              </a:tblGrid>
              <a:tr h="6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Section Number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Requirements Description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Test Plan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2.1.1.5.6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username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2.1.1.5.6.1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username shall be at least 6 characters and containing only lowercase letters and numbers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2.1.1.5.6.2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return an error message if the username is less than 6 characters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2.1.1.5.7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password.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2.1.1.5.7.1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password shall be at least 6 characters and containing a combination of numbers, lowercase letters, and uppercase letters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552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 Matrix</a:t>
            </a:r>
          </a:p>
        </p:txBody>
      </p:sp>
      <p:graphicFrame>
        <p:nvGraphicFramePr>
          <p:cNvPr id="140" name="Shape 140"/>
          <p:cNvGraphicFramePr/>
          <p:nvPr/>
        </p:nvGraphicFramePr>
        <p:xfrm>
          <a:off x="457200" y="1935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{3A00FCE7-67C0-424F-90C9-8E4AE85107F4}</a:tableStyleId>
              </a:tblPr>
              <a:tblGrid>
                <a:gridCol w="1905000"/>
                <a:gridCol w="4191000"/>
                <a:gridCol w="2133600"/>
              </a:tblGrid>
              <a:tr h="6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Section Number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Requirements Description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Test Plan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2.1.1.5.7.2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password shall contain at least 1 uppercase letter, 1 lowercase letter, and 1 number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2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2.1.1.5.7.3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return an error message if the password is less than 6 characters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2.1.1.5.7.4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4The software shall return an error message if the password doesn’t contain at least 1 uppercase letter, 1 lowercase letter, and 1 number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2.1.1.5.8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submit button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2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2.1.1.5.9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user information shall be upload to the database server once the user click the submit button.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2.1.1.5.10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return a successful message when the user information successfully uploads to the database server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2.1.1.6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Another web page shall be display once the user login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552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 Matrix</a:t>
            </a:r>
          </a:p>
        </p:txBody>
      </p:sp>
      <p:graphicFrame>
        <p:nvGraphicFramePr>
          <p:cNvPr id="146" name="Shape 146"/>
          <p:cNvGraphicFramePr/>
          <p:nvPr/>
        </p:nvGraphicFramePr>
        <p:xfrm>
          <a:off x="457200" y="1935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{3A00FCE7-67C0-424F-90C9-8E4AE85107F4}</a:tableStyleId>
              </a:tblPr>
              <a:tblGrid>
                <a:gridCol w="1752600"/>
                <a:gridCol w="4114800"/>
                <a:gridCol w="2362200"/>
              </a:tblGrid>
              <a:tr h="6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Section Number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Requirements Description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Test Plan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2.1.1.6.1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There shall be a drop down box on this page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2.1.1.6.2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drop down box shall list all the available images in the hard drive.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2.1.1.6.3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send the name of the selected image to the decoder.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45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2.1.1.7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images shall be store in the storage array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2.1.2.1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decoder shall select the image according to the user selection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2.1.2.2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decoding module shall uncompress the audio bit stream from the image file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2.1.2.3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decoding module shall uncompress the video bit stream from the image file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2.1.2.4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decoding module shall send uncompress audio file to the main controller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2.1.2.5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decoding module shall send uncompress video file to the main controller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Backup Slides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438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2600" b="0" i="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None.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1266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234286"/>
            <a:ext cx="8229600" cy="4389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b="1"/>
              <a:t>See (Visual Perception) - </a:t>
            </a:r>
            <a:r>
              <a:rPr lang="en-US"/>
              <a:t>“One of the five senses, it is one of the abilities to interpret the surrounding environment using light in the visible spectrum.”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Link: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https://en.wikipedia.org/wiki/Visual_perception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b="1"/>
              <a:t>Food </a:t>
            </a:r>
            <a:r>
              <a:rPr lang="en-US" sz="2600" b="0" i="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– “any substance consumed to provide nutritional support for the body.</a:t>
            </a:r>
            <a:r>
              <a:rPr lang="en-US"/>
              <a:t>”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-US"/>
              <a:t>Link: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https://en.wikipedia.org/wiki/Food</a:t>
            </a:r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b="1"/>
              <a:t>Supreme </a:t>
            </a:r>
            <a:r>
              <a:rPr lang="en-US" i="1"/>
              <a:t>adjective</a:t>
            </a:r>
            <a:r>
              <a:rPr lang="en-US"/>
              <a:t> - “superior to all others” synonyms: </a:t>
            </a:r>
            <a:r>
              <a:rPr lang="en-US" i="1"/>
              <a:t>highest-ranking, head, top, superior, prime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551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it for?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1750" y="1398150"/>
            <a:ext cx="4038600" cy="443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Fast and easy online shopping services for prime see-food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Fresh and high-quality see-food from different parts of the world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endParaRPr/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Online shopping for fresh produce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825" y="1398150"/>
            <a:ext cx="4664975" cy="2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825" y="4006449"/>
            <a:ext cx="4664974" cy="26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328325"/>
            <a:ext cx="8229600" cy="8952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goal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36000" y="1444625"/>
            <a:ext cx="4038600" cy="443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To provide an online website for users to register for an account, place orders, track orders, and review order history</a:t>
            </a:r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None/>
            </a:pPr>
            <a:endParaRPr sz="2600" b="0" i="0" u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/>
              <a:t>Provide a live-feed video of our livestock for users to pick and choose from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5958575" y="1895175"/>
            <a:ext cx="17508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&lt;2 Images here&gt;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system’s features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920875"/>
            <a:ext cx="4038599" cy="4433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2600" b="0" i="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3D body motion capture</a:t>
            </a:r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2600" b="0" i="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Haptic system (touching)</a:t>
            </a:r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2600" b="0" i="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Voice command</a:t>
            </a:r>
          </a:p>
          <a:p>
            <a:pPr marL="273050" marR="0" lvl="0" indent="-2730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Noto Sans Symbols"/>
              <a:buChar char="●"/>
            </a:pPr>
            <a:r>
              <a:rPr lang="en-US" sz="2600" b="0" i="0" u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Safety shutdown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476775" y="2521575"/>
            <a:ext cx="28107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&lt;2 images here&gt;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552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2" y="1961148"/>
            <a:ext cx="7988968" cy="412683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25" y="396875"/>
            <a:ext cx="8699400" cy="11508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DFD Level 1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1905000"/>
            <a:ext cx="77724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552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 Matrix</a:t>
            </a:r>
          </a:p>
        </p:txBody>
      </p:sp>
      <p:graphicFrame>
        <p:nvGraphicFramePr>
          <p:cNvPr id="122" name="Shape 122"/>
          <p:cNvGraphicFramePr/>
          <p:nvPr/>
        </p:nvGraphicFramePr>
        <p:xfrm>
          <a:off x="457200" y="1935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{3A00FCE7-67C0-424F-90C9-8E4AE85107F4}</a:tableStyleId>
              </a:tblPr>
              <a:tblGrid>
                <a:gridCol w="1676400"/>
                <a:gridCol w="3810000"/>
                <a:gridCol w="2743200"/>
              </a:tblGrid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Section Number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Requirement Description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Test Plan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login page shall display every time the software is launch.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login page shall have a field for the username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2.1.1.2.1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compare username with existing username in the user info database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2.1.1.2.2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return an error message if the username is not found in the user info database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2.1.1.3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login page shall have a field for the password.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2.1.1.3.1 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compare the password with the existing password in the user info database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2.1.1.3.2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return an error message if the password is not found in the user info database.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2.1.1.4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login page shall have a link for the new user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552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 Matrix</a:t>
            </a:r>
          </a:p>
        </p:txBody>
      </p:sp>
      <p:graphicFrame>
        <p:nvGraphicFramePr>
          <p:cNvPr id="128" name="Shape 128"/>
          <p:cNvGraphicFramePr/>
          <p:nvPr/>
        </p:nvGraphicFramePr>
        <p:xfrm>
          <a:off x="457200" y="1935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{3A00FCE7-67C0-424F-90C9-8E4AE85107F4}</a:tableStyleId>
              </a:tblPr>
              <a:tblGrid>
                <a:gridCol w="2057400"/>
                <a:gridCol w="3429000"/>
                <a:gridCol w="2743200"/>
              </a:tblGrid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Section Number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Requirements Description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onstantia"/>
                        <a:buNone/>
                      </a:pPr>
                      <a:r>
                        <a:rPr lang="en-US" sz="1800" b="1" i="0" u="none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Test Plan</a:t>
                      </a: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5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software shall launch a registration page when the user clicks on the new user link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2.1.1.5.1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user’s name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2.1.1.5.2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user’s address.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2.1.1.5.3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user’s phone number.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2.1.1.5.4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user’s email address.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A"/>
                    </a:solidFill>
                  </a:tcPr>
                </a:tc>
              </a:tr>
              <a:tr h="5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2.1.1.5.5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registration page shall have a field for the user’s age</a:t>
                      </a:r>
                    </a:p>
                  </a:txBody>
                  <a:tcPr marL="68575" marR="68575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 b="0" i="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</Words>
  <Application>Microsoft Macintosh PowerPoint</Application>
  <PresentationFormat>On-screen Show (4:3)</PresentationFormat>
  <Paragraphs>159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Times New Roman</vt:lpstr>
      <vt:lpstr>Old Standard TT</vt:lpstr>
      <vt:lpstr>Noto Sans Symbols</vt:lpstr>
      <vt:lpstr>Arial</vt:lpstr>
      <vt:lpstr>Calibri</vt:lpstr>
      <vt:lpstr>Constantia</vt:lpstr>
      <vt:lpstr>paperback</vt:lpstr>
      <vt:lpstr>See-food Service Supreme (SSS)</vt:lpstr>
      <vt:lpstr>Introduction</vt:lpstr>
      <vt:lpstr>What is it for?</vt:lpstr>
      <vt:lpstr>Our goal</vt:lpstr>
      <vt:lpstr>Our system’s features</vt:lpstr>
      <vt:lpstr>DFD Level 0</vt:lpstr>
      <vt:lpstr>DFD Level 1</vt:lpstr>
      <vt:lpstr>Test Matrix</vt:lpstr>
      <vt:lpstr>Test Matrix</vt:lpstr>
      <vt:lpstr>Test Matrix</vt:lpstr>
      <vt:lpstr>Test Matrix</vt:lpstr>
      <vt:lpstr>Test Matrix</vt:lpstr>
      <vt:lpstr>Backup Slides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See-food Service Supreme (SSS)</dc:title>
  <cp:lastModifiedBy>Juneja, Kunal R</cp:lastModifiedBy>
  <cp:revision>2</cp:revision>
  <dcterms:modified xsi:type="dcterms:W3CDTF">2017-03-19T20:11:55Z</dcterms:modified>
</cp:coreProperties>
</file>